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Investment Casting Process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investment casting </a:t>
            </a:r>
            <a:r>
              <a:rPr lang="en-US" altLang="zh-CN" dirty="0" smtClean="0"/>
              <a:t>processes </a:t>
            </a:r>
            <a:r>
              <a:rPr lang="en-US" altLang="zh-CN" dirty="0" smtClean="0"/>
              <a:t>names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9</a:t>
            </a:r>
            <a:r>
              <a:rPr lang="en-US" dirty="0" smtClean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Packing </a:t>
            </a:r>
            <a:r>
              <a:rPr lang="en-US" dirty="0" smtClean="0"/>
              <a:t>and Shipping</a:t>
            </a:r>
            <a:endParaRPr lang="zh-CN" altLang="en-US" b="1" dirty="0" smtClean="0"/>
          </a:p>
          <a:p>
            <a:r>
              <a:rPr lang="en-US" sz="1600" dirty="0" smtClean="0"/>
              <a:t>Castings are securely packaged for shipping to the customer.</a:t>
            </a:r>
            <a:endParaRPr lang="zh-CN" altLang="en-US" sz="1600" dirty="0" smtClean="0"/>
          </a:p>
          <a:p>
            <a:endParaRPr lang="zh-CN" altLang="en-US" dirty="0"/>
          </a:p>
        </p:txBody>
      </p:sp>
      <p:pic>
        <p:nvPicPr>
          <p:cNvPr id="4" name="图片 3" descr="casting-process-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786058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</a:t>
            </a:r>
            <a:r>
              <a:rPr lang="en-US" dirty="0" smtClean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Tooling </a:t>
            </a:r>
            <a:r>
              <a:rPr lang="en-US" dirty="0" smtClean="0"/>
              <a:t>and Pattern Making</a:t>
            </a:r>
            <a:endParaRPr lang="zh-CN" alt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1600" dirty="0" smtClean="0"/>
              <a:t>A </a:t>
            </a:r>
            <a:r>
              <a:rPr lang="en-US" sz="1600" dirty="0" smtClean="0"/>
              <a:t>tool is built to customer-provided specifications (A). Cold wax is then injected into the tool to create a wax pattern/prototype (B). That will hold precise dimensional requirements in final casting</a:t>
            </a:r>
            <a:r>
              <a:rPr lang="en-US" sz="1600" dirty="0" smtClean="0"/>
              <a:t>.</a:t>
            </a:r>
          </a:p>
          <a:p>
            <a:pPr>
              <a:buNone/>
            </a:pPr>
            <a:endParaRPr lang="zh-CN" altLang="en-US" sz="1600" dirty="0"/>
          </a:p>
        </p:txBody>
      </p:sp>
      <p:pic>
        <p:nvPicPr>
          <p:cNvPr id="4" name="图片 3" descr="casting-process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500438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 </a:t>
            </a:r>
            <a:r>
              <a:rPr lang="en-US" dirty="0" smtClean="0"/>
              <a:t>Assembly</a:t>
            </a:r>
            <a:endParaRPr lang="zh-CN" altLang="en-US" b="1" dirty="0" smtClean="0"/>
          </a:p>
          <a:p>
            <a:pPr>
              <a:buNone/>
            </a:pPr>
            <a:r>
              <a:rPr lang="en-US" sz="1600" dirty="0" smtClean="0"/>
              <a:t>       The </a:t>
            </a:r>
            <a:r>
              <a:rPr lang="en-US" sz="1600" dirty="0" smtClean="0"/>
              <a:t>wax patterns are assembled onto the </a:t>
            </a:r>
            <a:r>
              <a:rPr lang="en-US" sz="1600" dirty="0" err="1" smtClean="0"/>
              <a:t>sprue</a:t>
            </a:r>
            <a:r>
              <a:rPr lang="en-US" sz="1600" dirty="0" smtClean="0"/>
              <a:t>.</a:t>
            </a:r>
            <a:endParaRPr lang="zh-CN" altLang="en-US" sz="1600" dirty="0" smtClean="0"/>
          </a:p>
          <a:p>
            <a:endParaRPr lang="zh-CN" altLang="en-US" dirty="0"/>
          </a:p>
        </p:txBody>
      </p:sp>
      <p:pic>
        <p:nvPicPr>
          <p:cNvPr id="4" name="图片 3" descr="casting-process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143248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</a:t>
            </a:r>
            <a:r>
              <a:rPr lang="en-US" dirty="0" smtClean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Dipping </a:t>
            </a:r>
            <a:r>
              <a:rPr lang="en-US" dirty="0" smtClean="0"/>
              <a:t>and Coating</a:t>
            </a:r>
            <a:endParaRPr lang="zh-CN" altLang="en-US" b="1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1600" dirty="0" smtClean="0"/>
              <a:t>Successive </a:t>
            </a:r>
            <a:r>
              <a:rPr lang="en-US" sz="1600" dirty="0" smtClean="0"/>
              <a:t>layers of ceramic (A) and are applied to the </a:t>
            </a:r>
            <a:r>
              <a:rPr lang="en-US" sz="1600" dirty="0" err="1" smtClean="0"/>
              <a:t>sprue</a:t>
            </a:r>
            <a:r>
              <a:rPr lang="en-US" sz="1600" dirty="0" smtClean="0"/>
              <a:t> assembly to form a hard shell.</a:t>
            </a:r>
            <a:endParaRPr lang="zh-CN" altLang="en-US" sz="1600" dirty="0" smtClean="0"/>
          </a:p>
          <a:p>
            <a:endParaRPr lang="zh-CN" altLang="en-US" dirty="0"/>
          </a:p>
        </p:txBody>
      </p:sp>
      <p:pic>
        <p:nvPicPr>
          <p:cNvPr id="4" name="图片 3" descr="casting-process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143248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4</a:t>
            </a:r>
            <a:r>
              <a:rPr lang="en-US" dirty="0" smtClean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De-Waxing </a:t>
            </a:r>
            <a:r>
              <a:rPr lang="en-US" dirty="0" smtClean="0"/>
              <a:t>and Firing</a:t>
            </a:r>
            <a:endParaRPr lang="zh-CN" altLang="en-US" b="1" dirty="0" smtClean="0"/>
          </a:p>
          <a:p>
            <a:pPr>
              <a:buNone/>
            </a:pPr>
            <a:r>
              <a:rPr lang="en-US" sz="1600" dirty="0" smtClean="0"/>
              <a:t>       The </a:t>
            </a:r>
            <a:r>
              <a:rPr lang="en-US" sz="1600" dirty="0" smtClean="0"/>
              <a:t>molds are flash-fired to remove the wax and </a:t>
            </a:r>
            <a:r>
              <a:rPr lang="en-US" sz="1600" dirty="0" err="1" smtClean="0"/>
              <a:t>sprue</a:t>
            </a:r>
            <a:r>
              <a:rPr lang="en-US" sz="1600" dirty="0" smtClean="0"/>
              <a:t> materials and then heated to 1,800º and placed on a send bed, ready for pouring.</a:t>
            </a:r>
            <a:endParaRPr lang="zh-CN" altLang="en-US" sz="1600" dirty="0" smtClean="0"/>
          </a:p>
          <a:p>
            <a:endParaRPr lang="zh-CN" altLang="en-US" dirty="0"/>
          </a:p>
        </p:txBody>
      </p:sp>
      <p:pic>
        <p:nvPicPr>
          <p:cNvPr id="4" name="图片 3" descr="casting-process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3143248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</a:t>
            </a:r>
            <a:r>
              <a:rPr lang="en-US" dirty="0" smtClean="0"/>
              <a:t>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Casting</a:t>
            </a:r>
            <a:endParaRPr lang="zh-CN" altLang="en-US" b="1" dirty="0" smtClean="0"/>
          </a:p>
          <a:p>
            <a:pPr>
              <a:buNone/>
            </a:pPr>
            <a:r>
              <a:rPr lang="en-US" sz="1600" dirty="0" smtClean="0"/>
              <a:t>      Molten </a:t>
            </a:r>
            <a:r>
              <a:rPr lang="en-US" sz="1600" dirty="0" smtClean="0"/>
              <a:t>metal, up to 3,000º, is poured into the hollow mold and then cooled.</a:t>
            </a:r>
            <a:endParaRPr lang="zh-CN" altLang="en-US" sz="1600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图片 3" descr="casting-process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000372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Knockout</a:t>
            </a:r>
            <a:endParaRPr lang="zh-CN" altLang="en-US" dirty="0" smtClean="0"/>
          </a:p>
          <a:p>
            <a:r>
              <a:rPr lang="en-US" sz="1600" dirty="0" smtClean="0"/>
              <a:t>The ceramic shell is broken off, and the individual castings are cut away.</a:t>
            </a:r>
            <a:endParaRPr lang="zh-CN" altLang="en-US" sz="1600" dirty="0" smtClean="0"/>
          </a:p>
          <a:p>
            <a:endParaRPr lang="zh-CN" altLang="en-US" dirty="0"/>
          </a:p>
        </p:txBody>
      </p:sp>
      <p:pic>
        <p:nvPicPr>
          <p:cNvPr id="4" name="图片 3" descr="casting-process-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928934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7: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Finishing</a:t>
            </a:r>
            <a:endParaRPr lang="zh-CN" altLang="en-US" b="1" dirty="0" smtClean="0"/>
          </a:p>
          <a:p>
            <a:r>
              <a:rPr lang="en-US" sz="1600" dirty="0" smtClean="0"/>
              <a:t>Excess metal is removed, surfaces are finished, and castings are heat treated.</a:t>
            </a:r>
            <a:endParaRPr lang="zh-CN" altLang="en-US" sz="1600" dirty="0" smtClean="0"/>
          </a:p>
          <a:p>
            <a:endParaRPr lang="zh-CN" altLang="en-US" dirty="0"/>
          </a:p>
        </p:txBody>
      </p:sp>
      <p:pic>
        <p:nvPicPr>
          <p:cNvPr id="4" name="图片 3" descr="casting-process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000372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8</a:t>
            </a:r>
            <a:r>
              <a:rPr lang="en-US" dirty="0" smtClean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</a:t>
            </a:r>
            <a:r>
              <a:rPr lang="en-US" dirty="0" smtClean="0"/>
              <a:t>and Inspection</a:t>
            </a:r>
            <a:endParaRPr lang="zh-CN" altLang="en-US" b="1" dirty="0" smtClean="0"/>
          </a:p>
          <a:p>
            <a:r>
              <a:rPr lang="en-US" sz="1600" dirty="0" smtClean="0"/>
              <a:t>Casting undergo thorough testing and inspection to ensure that they meet dimensional tolerances and specifications.</a:t>
            </a:r>
            <a:endParaRPr lang="zh-CN" altLang="en-US" sz="1600" dirty="0" smtClean="0"/>
          </a:p>
          <a:p>
            <a:endParaRPr lang="zh-CN" altLang="en-US" dirty="0"/>
          </a:p>
        </p:txBody>
      </p:sp>
      <p:pic>
        <p:nvPicPr>
          <p:cNvPr id="4" name="图片 3" descr="casting-process-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071810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225</Words>
  <PresentationFormat>全屏显示(4:3)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Investment Casting Process</vt:lpstr>
      <vt:lpstr>Step 1:</vt:lpstr>
      <vt:lpstr>Step 2: </vt:lpstr>
      <vt:lpstr>Step 3:</vt:lpstr>
      <vt:lpstr>Step 4:</vt:lpstr>
      <vt:lpstr>Step 5</vt:lpstr>
      <vt:lpstr>Step 6:</vt:lpstr>
      <vt:lpstr>Step 7: </vt:lpstr>
      <vt:lpstr>Step 8:</vt:lpstr>
      <vt:lpstr>Step 9: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Casting Process</dc:title>
  <dc:creator>Administrator</dc:creator>
  <cp:lastModifiedBy>微软用户</cp:lastModifiedBy>
  <cp:revision>3</cp:revision>
  <dcterms:created xsi:type="dcterms:W3CDTF">2019-09-24T08:57:49Z</dcterms:created>
  <dcterms:modified xsi:type="dcterms:W3CDTF">2019-09-24T09:06:18Z</dcterms:modified>
</cp:coreProperties>
</file>